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Google Sans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nrique Dí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5-20T23:16:51.478">
    <p:pos x="237" y="613"/>
    <p:text>@mali@devf.mx modifica esta sección de acuerdo al ejercicio que haya diseñado
_Assigned to Malinali Becerril_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b4cd370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b4cd370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d11316f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d11316f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d11316f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d11316f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482edf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482edf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d11316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d11316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a6584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a6584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d11316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d11316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d273677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d273677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d11316f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d11316f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7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/>
        </p:nvSpPr>
        <p:spPr>
          <a:xfrm>
            <a:off x="3999200" y="1643700"/>
            <a:ext cx="44187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 y SQL.</a:t>
            </a:r>
            <a:endParaRPr b="1"/>
          </a:p>
        </p:txBody>
      </p:sp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3999200" y="1643700"/>
            <a:ext cx="44187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 y SQL.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Wrangling</a:t>
            </a:r>
            <a:r>
              <a:rPr b="1" lang="en" sz="18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donde haremos una vista de ave sobre tópicos  importantes acerca del proceso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Ingeniería de Datos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haremos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,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Exámen de prueba para Data Engineer de Google Cloud Platform</a:t>
            </a:r>
            <a:r>
              <a:rPr b="1" lang="en" sz="1800">
                <a:solidFill>
                  <a:srgbClr val="E8E7E3"/>
                </a:solidFill>
              </a:rPr>
              <a:t>📊💜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nuestras habilidades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cómputo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nube</a:t>
            </a:r>
            <a:r>
              <a:rPr b="1" lang="en" sz="1800">
                <a:solidFill>
                  <a:srgbClr val="E8E7E3"/>
                </a:solidFill>
              </a:rPr>
              <a:t>🤖💜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6:40 - 8:00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Bases de Datos Relacionales.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:15 - 9:20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Bases de Datos Relacionales con Python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5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447300" y="1886650"/>
            <a:ext cx="61440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Presentación: Bases de Datos Relacionales.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1500000" y="1654800"/>
            <a:ext cx="61440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Bases de Datos Relacionales con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/>
        </p:nvSpPr>
        <p:spPr>
          <a:xfrm>
            <a:off x="1500000" y="2113200"/>
            <a:ext cx="6144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